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</p:sldIdLst>
  <p:sldSz cx="12192000" cy="6858000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BA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5" y="2514601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5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6AF1-4C0E-4D58-8F3B-EA0F04D255D4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541"/>
            <a:ext cx="779767" cy="365125"/>
          </a:xfrm>
        </p:spPr>
        <p:txBody>
          <a:bodyPr/>
          <a:lstStyle/>
          <a:p>
            <a:fld id="{1305F0F4-85E6-40B7-94EB-B035AD1095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677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6AF1-4C0E-4D58-8F3B-EA0F04D255D4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7" cy="365125"/>
          </a:xfrm>
        </p:spPr>
        <p:txBody>
          <a:bodyPr/>
          <a:lstStyle/>
          <a:p>
            <a:fld id="{1305F0F4-85E6-40B7-94EB-B035AD1095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15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3" indent="0">
              <a:buFontTx/>
              <a:buNone/>
              <a:defRPr/>
            </a:lvl2pPr>
            <a:lvl3pPr marL="914406" indent="0">
              <a:buFontTx/>
              <a:buNone/>
              <a:defRPr/>
            </a:lvl3pPr>
            <a:lvl4pPr marL="1371609" indent="0">
              <a:buFontTx/>
              <a:buNone/>
              <a:defRPr/>
            </a:lvl4pPr>
            <a:lvl5pPr marL="1828812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6AF1-4C0E-4D58-8F3B-EA0F04D255D4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7" cy="365125"/>
          </a:xfrm>
        </p:spPr>
        <p:txBody>
          <a:bodyPr/>
          <a:lstStyle/>
          <a:p>
            <a:fld id="{1305F0F4-85E6-40B7-94EB-B035AD1095F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9533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1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1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6AF1-4C0E-4D58-8F3B-EA0F04D255D4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1305F0F4-85E6-40B7-94EB-B035AD1095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57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3" indent="0">
              <a:buFontTx/>
              <a:buNone/>
              <a:defRPr/>
            </a:lvl2pPr>
            <a:lvl3pPr marL="914406" indent="0">
              <a:buFontTx/>
              <a:buNone/>
              <a:defRPr/>
            </a:lvl3pPr>
            <a:lvl4pPr marL="1371609" indent="0">
              <a:buFontTx/>
              <a:buNone/>
              <a:defRPr/>
            </a:lvl4pPr>
            <a:lvl5pPr marL="1828812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1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6AF1-4C0E-4D58-8F3B-EA0F04D255D4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1305F0F4-85E6-40B7-94EB-B035AD1095F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341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8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3" indent="0">
              <a:buFontTx/>
              <a:buNone/>
              <a:defRPr/>
            </a:lvl2pPr>
            <a:lvl3pPr marL="914406" indent="0">
              <a:buFontTx/>
              <a:buNone/>
              <a:defRPr/>
            </a:lvl3pPr>
            <a:lvl4pPr marL="1371609" indent="0">
              <a:buFontTx/>
              <a:buNone/>
              <a:defRPr/>
            </a:lvl4pPr>
            <a:lvl5pPr marL="1828812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1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6AF1-4C0E-4D58-8F3B-EA0F04D255D4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1305F0F4-85E6-40B7-94EB-B035AD1095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403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6AF1-4C0E-4D58-8F3B-EA0F04D255D4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F0F4-85E6-40B7-94EB-B035AD1095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998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4" y="627405"/>
            <a:ext cx="2207601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6AF1-4C0E-4D58-8F3B-EA0F04D255D4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F0F4-85E6-40B7-94EB-B035AD1095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30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7" y="624110"/>
            <a:ext cx="8911687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1"/>
            <a:ext cx="8915400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6AF1-4C0E-4D58-8F3B-EA0F04D255D4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F0F4-85E6-40B7-94EB-B035AD1095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6AF1-4C0E-4D58-8F3B-EA0F04D255D4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7" cy="365125"/>
          </a:xfrm>
        </p:spPr>
        <p:txBody>
          <a:bodyPr/>
          <a:lstStyle/>
          <a:p>
            <a:fld id="{1305F0F4-85E6-40B7-94EB-B035AD1095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1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3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6AF1-4C0E-4D58-8F3B-EA0F04D255D4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787783"/>
            <a:ext cx="779767" cy="365125"/>
          </a:xfrm>
        </p:spPr>
        <p:txBody>
          <a:bodyPr/>
          <a:lstStyle/>
          <a:p>
            <a:fld id="{1305F0F4-85E6-40B7-94EB-B035AD1095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22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3" indent="0">
              <a:buNone/>
              <a:defRPr sz="2000" b="1"/>
            </a:lvl2pPr>
            <a:lvl3pPr marL="914406" indent="0">
              <a:buNone/>
              <a:defRPr sz="1800" b="1"/>
            </a:lvl3pPr>
            <a:lvl4pPr marL="1371609" indent="0">
              <a:buNone/>
              <a:defRPr sz="1600" b="1"/>
            </a:lvl4pPr>
            <a:lvl5pPr marL="1828812" indent="0">
              <a:buNone/>
              <a:defRPr sz="1600" b="1"/>
            </a:lvl5pPr>
            <a:lvl6pPr marL="2286015" indent="0">
              <a:buNone/>
              <a:defRPr sz="1600" b="1"/>
            </a:lvl6pPr>
            <a:lvl7pPr marL="2743218" indent="0">
              <a:buNone/>
              <a:defRPr sz="1600" b="1"/>
            </a:lvl7pPr>
            <a:lvl8pPr marL="3200421" indent="0">
              <a:buNone/>
              <a:defRPr sz="1600" b="1"/>
            </a:lvl8pPr>
            <a:lvl9pPr marL="3657624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4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1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3" indent="0">
              <a:buNone/>
              <a:defRPr sz="2000" b="1"/>
            </a:lvl2pPr>
            <a:lvl3pPr marL="914406" indent="0">
              <a:buNone/>
              <a:defRPr sz="1800" b="1"/>
            </a:lvl3pPr>
            <a:lvl4pPr marL="1371609" indent="0">
              <a:buNone/>
              <a:defRPr sz="1600" b="1"/>
            </a:lvl4pPr>
            <a:lvl5pPr marL="1828812" indent="0">
              <a:buNone/>
              <a:defRPr sz="1600" b="1"/>
            </a:lvl5pPr>
            <a:lvl6pPr marL="2286015" indent="0">
              <a:buNone/>
              <a:defRPr sz="1600" b="1"/>
            </a:lvl6pPr>
            <a:lvl7pPr marL="2743218" indent="0">
              <a:buNone/>
              <a:defRPr sz="1600" b="1"/>
            </a:lvl7pPr>
            <a:lvl8pPr marL="3200421" indent="0">
              <a:buNone/>
              <a:defRPr sz="1600" b="1"/>
            </a:lvl8pPr>
            <a:lvl9pPr marL="3657624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6AF1-4C0E-4D58-8F3B-EA0F04D255D4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787783"/>
            <a:ext cx="779767" cy="365125"/>
          </a:xfrm>
        </p:spPr>
        <p:txBody>
          <a:bodyPr/>
          <a:lstStyle/>
          <a:p>
            <a:fld id="{1305F0F4-85E6-40B7-94EB-B035AD1095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29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6AF1-4C0E-4D58-8F3B-EA0F04D255D4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F0F4-85E6-40B7-94EB-B035AD1095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95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6AF1-4C0E-4D58-8F3B-EA0F04D255D4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F0F4-85E6-40B7-94EB-B035AD1095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07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446089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9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3" indent="0">
              <a:buNone/>
              <a:defRPr sz="1200"/>
            </a:lvl2pPr>
            <a:lvl3pPr marL="914406" indent="0">
              <a:buNone/>
              <a:defRPr sz="1000"/>
            </a:lvl3pPr>
            <a:lvl4pPr marL="1371609" indent="0">
              <a:buNone/>
              <a:defRPr sz="900"/>
            </a:lvl4pPr>
            <a:lvl5pPr marL="1828812" indent="0">
              <a:buNone/>
              <a:defRPr sz="900"/>
            </a:lvl5pPr>
            <a:lvl6pPr marL="2286015" indent="0">
              <a:buNone/>
              <a:defRPr sz="900"/>
            </a:lvl6pPr>
            <a:lvl7pPr marL="2743218" indent="0">
              <a:buNone/>
              <a:defRPr sz="900"/>
            </a:lvl7pPr>
            <a:lvl8pPr marL="3200421" indent="0">
              <a:buNone/>
              <a:defRPr sz="900"/>
            </a:lvl8pPr>
            <a:lvl9pPr marL="3657624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6AF1-4C0E-4D58-8F3B-EA0F04D255D4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F0F4-85E6-40B7-94EB-B035AD1095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71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3" indent="0">
              <a:buNone/>
              <a:defRPr sz="1600"/>
            </a:lvl2pPr>
            <a:lvl3pPr marL="914406" indent="0">
              <a:buNone/>
              <a:defRPr sz="1600"/>
            </a:lvl3pPr>
            <a:lvl4pPr marL="1371609" indent="0">
              <a:buNone/>
              <a:defRPr sz="1600"/>
            </a:lvl4pPr>
            <a:lvl5pPr marL="1828812" indent="0">
              <a:buNone/>
              <a:defRPr sz="1600"/>
            </a:lvl5pPr>
            <a:lvl6pPr marL="2286015" indent="0">
              <a:buNone/>
              <a:defRPr sz="1600"/>
            </a:lvl6pPr>
            <a:lvl7pPr marL="2743218" indent="0">
              <a:buNone/>
              <a:defRPr sz="1600"/>
            </a:lvl7pPr>
            <a:lvl8pPr marL="3200421" indent="0">
              <a:buNone/>
              <a:defRPr sz="1600"/>
            </a:lvl8pPr>
            <a:lvl9pPr marL="3657624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3" indent="0">
              <a:buNone/>
              <a:defRPr sz="1200"/>
            </a:lvl2pPr>
            <a:lvl3pPr marL="914406" indent="0">
              <a:buNone/>
              <a:defRPr sz="1000"/>
            </a:lvl3pPr>
            <a:lvl4pPr marL="1371609" indent="0">
              <a:buNone/>
              <a:defRPr sz="900"/>
            </a:lvl4pPr>
            <a:lvl5pPr marL="1828812" indent="0">
              <a:buNone/>
              <a:defRPr sz="900"/>
            </a:lvl5pPr>
            <a:lvl6pPr marL="2286015" indent="0">
              <a:buNone/>
              <a:defRPr sz="900"/>
            </a:lvl6pPr>
            <a:lvl7pPr marL="2743218" indent="0">
              <a:buNone/>
              <a:defRPr sz="900"/>
            </a:lvl7pPr>
            <a:lvl8pPr marL="3200421" indent="0">
              <a:buNone/>
              <a:defRPr sz="900"/>
            </a:lvl8pPr>
            <a:lvl9pPr marL="3657624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6AF1-4C0E-4D58-8F3B-EA0F04D255D4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1305F0F4-85E6-40B7-94EB-B035AD1095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86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4" y="6130438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F6AF1-4C0E-4D58-8F3B-EA0F04D255D4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4" y="6135809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3" y="787783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305F0F4-85E6-40B7-94EB-B035AD1095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9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3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3" indent="-342903" algn="l" defTabSz="45720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5" indent="-285752" algn="l" defTabSz="45720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8" indent="-228602" algn="l" defTabSz="45720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10" indent="-228602" algn="l" defTabSz="45720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13" indent="-228602" algn="l" defTabSz="45720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17" indent="-228602" algn="l" defTabSz="45720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19" indent="-228602" algn="l" defTabSz="45720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23" indent="-228602" algn="l" defTabSz="45720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25" indent="-228602" algn="l" defTabSz="45720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45720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45720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45720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45720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45720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45720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45720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45720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000">
              <a:srgbClr val="FFFF00"/>
            </a:gs>
            <a:gs pos="68000">
              <a:schemeClr val="accent1">
                <a:lumMod val="45000"/>
                <a:lumOff val="55000"/>
              </a:schemeClr>
            </a:gs>
            <a:gs pos="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18646"/>
          </a:xfrm>
          <a:noFill/>
        </p:spPr>
        <p:txBody>
          <a:bodyPr>
            <a:normAutofit/>
          </a:bodyPr>
          <a:lstStyle/>
          <a:p>
            <a:pPr algn="ctr"/>
            <a:r>
              <a:rPr lang="ja-JP" altLang="en-US" sz="2800" dirty="0">
                <a:solidFill>
                  <a:srgbClr val="FF0000"/>
                </a:solidFill>
              </a:rPr>
              <a:t>真夏にカンツォーネをどうぞ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sz="2400" dirty="0">
                <a:solidFill>
                  <a:srgbClr val="FF0000"/>
                </a:solidFill>
              </a:rPr>
              <a:t>名曲コンサート</a:t>
            </a:r>
            <a:r>
              <a:rPr lang="ja-JP" altLang="en-US" sz="1800" dirty="0">
                <a:solidFill>
                  <a:srgbClr val="FF0000"/>
                </a:solidFill>
              </a:rPr>
              <a:t>（２０１７，８，１）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543339" y="1550504"/>
            <a:ext cx="5476461" cy="5022573"/>
          </a:xfrm>
        </p:spPr>
        <p:txBody>
          <a:bodyPr>
            <a:normAutofit/>
          </a:bodyPr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ja-JP" altLang="ja-JP" sz="1600" dirty="0">
              <a:latin typeface="+mn-ea"/>
              <a:cs typeface="ＭＳ Ｐゴシック" pitchFamily="50" charset="-128"/>
            </a:endParaRPr>
          </a:p>
          <a:p>
            <a:pPr marL="0" indent="0">
              <a:buNone/>
            </a:pPr>
            <a:endParaRPr lang="ja-JP" altLang="en-US" sz="1200" dirty="0"/>
          </a:p>
        </p:txBody>
      </p:sp>
      <p:sp>
        <p:nvSpPr>
          <p:cNvPr id="9" name="正方形/長方形 8"/>
          <p:cNvSpPr/>
          <p:nvPr/>
        </p:nvSpPr>
        <p:spPr>
          <a:xfrm>
            <a:off x="6438901" y="5708408"/>
            <a:ext cx="544996" cy="2328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7336735" y="1117271"/>
            <a:ext cx="4634870" cy="1835332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ja-JP" sz="1200" dirty="0">
                <a:solidFill>
                  <a:srgbClr val="FF0000"/>
                </a:solidFill>
              </a:rPr>
              <a:t>猪村浩之</a:t>
            </a:r>
            <a:endParaRPr lang="ja-JP" altLang="ja-JP" sz="1200" i="1" dirty="0">
              <a:solidFill>
                <a:srgbClr val="FF0000"/>
              </a:solidFill>
            </a:endParaRPr>
          </a:p>
          <a:p>
            <a:r>
              <a:rPr lang="ja-JP" altLang="ja-JP" sz="1200" i="1" dirty="0"/>
              <a:t>武蔵野</a:t>
            </a:r>
            <a:r>
              <a:rPr lang="ja-JP" altLang="ja-JP" sz="1200" dirty="0"/>
              <a:t>音楽大学、同大学院修了。１９９９年よりイタリア留学。ミラノ音楽院にて研鑚を積む。第３２回イタリア声楽コンコルソ入選など入賞多数。帰国後も０５年新国立劇場にて『ジャンニ・スキッキ』で二期会オペラデビュー。</a:t>
            </a:r>
            <a:endParaRPr lang="en-US" altLang="ja-JP" sz="1200" dirty="0"/>
          </a:p>
          <a:p>
            <a:r>
              <a:rPr lang="ja-JP" altLang="ja-JP" sz="1200" dirty="0"/>
              <a:t>藤沢市民オペラ『地獄のオルフェ』プルトン役</a:t>
            </a:r>
            <a:endParaRPr lang="en-US" altLang="ja-JP" sz="1200" dirty="0"/>
          </a:p>
          <a:p>
            <a:r>
              <a:rPr lang="ja-JP" altLang="ja-JP" sz="1200" dirty="0"/>
              <a:t>第１７回モンカリエーリ国際声楽コンクー</a:t>
            </a:r>
            <a:r>
              <a:rPr lang="ja-JP" altLang="en-US" sz="1200" dirty="0"/>
              <a:t>ル第２位</a:t>
            </a:r>
            <a:r>
              <a:rPr lang="ja-JP" altLang="ja-JP" dirty="0"/>
              <a:t>。</a:t>
            </a:r>
            <a:endParaRPr lang="en-US" altLang="ja-JP" dirty="0"/>
          </a:p>
          <a:p>
            <a:r>
              <a:rPr lang="ja-JP" altLang="ja-JP" sz="1200" dirty="0"/>
              <a:t>二期会会員。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7336735" y="3132018"/>
            <a:ext cx="4634870" cy="1710855"/>
          </a:xfrm>
          <a:prstGeom prst="rect">
            <a:avLst/>
          </a:prstGeom>
          <a:gradFill>
            <a:gsLst>
              <a:gs pos="32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FF0000"/>
                </a:solidFill>
              </a:rPr>
              <a:t>森裕美子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ja-JP" sz="1200" dirty="0"/>
              <a:t>国立音楽大学声楽科卒業。同大学院歌曲科修了。</a:t>
            </a:r>
            <a:r>
              <a:rPr lang="en-US" altLang="ja-JP" sz="1200" dirty="0"/>
              <a:t>2006</a:t>
            </a:r>
            <a:r>
              <a:rPr lang="ja-JP" altLang="ja-JP" sz="1200" dirty="0"/>
              <a:t>年より約</a:t>
            </a:r>
            <a:r>
              <a:rPr lang="en-US" altLang="ja-JP" sz="1200" dirty="0"/>
              <a:t>3</a:t>
            </a:r>
            <a:r>
              <a:rPr lang="ja-JP" altLang="ja-JP" sz="1200" dirty="0"/>
              <a:t>年間渡伊。日本にて</a:t>
            </a:r>
            <a:r>
              <a:rPr lang="ja-JP" altLang="ja-JP" sz="1200" i="1" dirty="0"/>
              <a:t>文化庁本物のオペラ体験授業、まつもと市民オペラ、</a:t>
            </a:r>
            <a:r>
              <a:rPr lang="ja-JP" altLang="en-US" sz="1200" i="1" dirty="0"/>
              <a:t>二期会本公演、</a:t>
            </a:r>
            <a:r>
              <a:rPr lang="ja-JP" altLang="ja-JP" sz="1200" dirty="0"/>
              <a:t>伊にて「リゴレット」、プッチーニフェスティヴァル等多数のコンサートに出演。第</a:t>
            </a:r>
            <a:r>
              <a:rPr lang="en-US" altLang="ja-JP" sz="1200" dirty="0"/>
              <a:t>10</a:t>
            </a:r>
            <a:r>
              <a:rPr lang="ja-JP" altLang="ja-JP" sz="1200" dirty="0"/>
              <a:t>回日仏声楽コンクール入選。第</a:t>
            </a:r>
            <a:r>
              <a:rPr lang="en-US" altLang="ja-JP" sz="1200" dirty="0"/>
              <a:t>4</a:t>
            </a:r>
            <a:r>
              <a:rPr lang="ja-JP" altLang="ja-JP" sz="1200" dirty="0"/>
              <a:t>回ベルカント・ソプラノコンコルソ第</a:t>
            </a:r>
            <a:r>
              <a:rPr lang="en-US" altLang="ja-JP" sz="1200" dirty="0"/>
              <a:t>2</a:t>
            </a:r>
            <a:r>
              <a:rPr lang="ja-JP" altLang="ja-JP" sz="1200" dirty="0"/>
              <a:t>位、</a:t>
            </a:r>
            <a:endParaRPr lang="en-US" altLang="ja-JP" sz="1200" dirty="0"/>
          </a:p>
          <a:p>
            <a:r>
              <a:rPr lang="ja-JP" altLang="ja-JP" sz="1200" dirty="0"/>
              <a:t>第</a:t>
            </a:r>
            <a:r>
              <a:rPr lang="en-US" altLang="ja-JP" sz="1200" dirty="0"/>
              <a:t>12</a:t>
            </a:r>
            <a:r>
              <a:rPr lang="ja-JP" altLang="ja-JP" sz="1200" dirty="0"/>
              <a:t>回アルカモ国際オペラコンクール日本代表。</a:t>
            </a:r>
            <a:endParaRPr lang="en-US" altLang="ja-JP" sz="1200" dirty="0"/>
          </a:p>
          <a:p>
            <a:r>
              <a:rPr lang="ja-JP" altLang="ja-JP" sz="1200" dirty="0"/>
              <a:t>二期会会員。</a:t>
            </a:r>
            <a:r>
              <a:rPr lang="ja-JP" altLang="en-US" sz="1200" dirty="0"/>
              <a:t>アルテリーベ新橋に出演中。</a:t>
            </a:r>
            <a:br>
              <a:rPr lang="en-US" altLang="ja-JP" sz="1200" dirty="0"/>
            </a:br>
            <a:endParaRPr lang="ja-JP" altLang="en-US" sz="1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7330290" y="5160295"/>
            <a:ext cx="4641316" cy="1561848"/>
          </a:xfrm>
          <a:prstGeom prst="rect">
            <a:avLst/>
          </a:prstGeom>
          <a:gradFill>
            <a:gsLst>
              <a:gs pos="12000">
                <a:schemeClr val="accent1">
                  <a:lumMod val="5000"/>
                  <a:lumOff val="95000"/>
                </a:schemeClr>
              </a:gs>
              <a:gs pos="7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FF0000"/>
                </a:solidFill>
                <a:latin typeface="+mn-ea"/>
                <a:cs typeface="Times New Roman" pitchFamily="18" charset="0"/>
              </a:rPr>
              <a:t>石橋美恵子</a:t>
            </a:r>
            <a:endParaRPr lang="en-US" altLang="ja-JP" sz="1200" dirty="0">
              <a:solidFill>
                <a:srgbClr val="FF0000"/>
              </a:solidFill>
              <a:latin typeface="+mn-ea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1200" dirty="0">
                <a:latin typeface="+mn-ea"/>
                <a:cs typeface="Times New Roman" pitchFamily="18" charset="0"/>
              </a:rPr>
              <a:t>国立音大ピアノ科を卒業。ピアニストとして活躍するほか音楽プロデューサーとして多摩</a:t>
            </a:r>
            <a:r>
              <a:rPr lang="ja-JP" altLang="en-US" sz="1200" dirty="0">
                <a:latin typeface="+mn-ea"/>
                <a:cs typeface="Times New Roman" pitchFamily="18" charset="0"/>
              </a:rPr>
              <a:t>地区</a:t>
            </a:r>
            <a:r>
              <a:rPr lang="ja-JP" altLang="ja-JP" sz="1200" dirty="0">
                <a:latin typeface="+mn-ea"/>
                <a:cs typeface="Times New Roman" pitchFamily="18" charset="0"/>
              </a:rPr>
              <a:t>で各種イベントを開催、</a:t>
            </a:r>
            <a:r>
              <a:rPr lang="ja-JP" altLang="en-US" sz="1200" dirty="0">
                <a:latin typeface="+mn-ea"/>
                <a:cs typeface="Times New Roman" pitchFamily="18" charset="0"/>
              </a:rPr>
              <a:t>　</a:t>
            </a:r>
            <a:endParaRPr lang="en-US" altLang="ja-JP" sz="1200" dirty="0">
              <a:latin typeface="+mn-ea"/>
              <a:cs typeface="Times New Roman" pitchFamily="18" charset="0"/>
            </a:endParaRPr>
          </a:p>
          <a:p>
            <a:pPr lvl="0"/>
            <a:r>
              <a:rPr lang="ja-JP" altLang="en-US" sz="1200" dirty="0">
                <a:latin typeface="+mn-ea"/>
                <a:cs typeface="HGP明朝B" pitchFamily="18" charset="-128"/>
              </a:rPr>
              <a:t>多摩市長、府中教育委員会、東京消防庁総監より表彰をうける。</a:t>
            </a:r>
            <a:endParaRPr lang="en-US" altLang="ja-JP" sz="1200" dirty="0">
              <a:latin typeface="+mn-ea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1200" dirty="0">
                <a:latin typeface="+mn-ea"/>
                <a:cs typeface="HGP明朝B" pitchFamily="18" charset="-128"/>
              </a:rPr>
              <a:t>「観客参加型」の歌声コンサート</a:t>
            </a:r>
            <a:r>
              <a:rPr lang="ja-JP" altLang="en-US" sz="1200" dirty="0">
                <a:latin typeface="+mn-ea"/>
                <a:cs typeface="HGP明朝B" pitchFamily="18" charset="-128"/>
              </a:rPr>
              <a:t>を</a:t>
            </a:r>
            <a:r>
              <a:rPr lang="ja-JP" altLang="ja-JP" sz="1200" dirty="0">
                <a:latin typeface="+mn-ea"/>
                <a:cs typeface="HGP明朝B" pitchFamily="18" charset="-128"/>
              </a:rPr>
              <a:t>主催</a:t>
            </a:r>
            <a:r>
              <a:rPr lang="ja-JP" altLang="en-US" sz="1200" dirty="0">
                <a:latin typeface="+mn-ea"/>
                <a:cs typeface="HGP明朝B" pitchFamily="18" charset="-128"/>
              </a:rPr>
              <a:t>する</a:t>
            </a:r>
            <a:r>
              <a:rPr lang="ja-JP" altLang="ja-JP" sz="1200" dirty="0">
                <a:latin typeface="+mn-ea"/>
                <a:cs typeface="HGP明朝B" pitchFamily="18" charset="-128"/>
              </a:rPr>
              <a:t>「うたごえランド」代表。</a:t>
            </a:r>
            <a:endParaRPr lang="en-US" altLang="ja-JP" sz="1200" dirty="0">
              <a:latin typeface="+mn-ea"/>
              <a:cs typeface="HGP明朝B" pitchFamily="18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/>
              <a:t>多摩市から音楽活動ボランテイア功労賞受賞、多摩市社会福祉協議会から地域福祉活動功労賞受賞。</a:t>
            </a:r>
            <a:endParaRPr lang="ja-JP" altLang="ja-JP" sz="1200" dirty="0">
              <a:latin typeface="+mn-ea"/>
              <a:cs typeface="ＭＳ Ｐゴシック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6095" y="3132018"/>
            <a:ext cx="1241575" cy="1710856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6095" y="1117271"/>
            <a:ext cx="1229803" cy="1835332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5945" y="5160295"/>
            <a:ext cx="1229803" cy="1561848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267287" y="1117271"/>
            <a:ext cx="5657971" cy="56352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400" dirty="0"/>
          </a:p>
          <a:p>
            <a:endParaRPr lang="en-US" altLang="ja-JP" sz="1400" dirty="0"/>
          </a:p>
          <a:p>
            <a:r>
              <a:rPr lang="ja-JP" altLang="en-US" sz="1400" dirty="0"/>
              <a:t>第一部</a:t>
            </a:r>
            <a:endParaRPr lang="en-US" altLang="ja-JP" sz="1400" dirty="0"/>
          </a:p>
          <a:p>
            <a:r>
              <a:rPr lang="ja-JP" altLang="en-US" sz="1400" dirty="0"/>
              <a:t>　フニクリ・フニクラ</a:t>
            </a:r>
            <a:endParaRPr lang="en-US" altLang="ja-JP" sz="1400" dirty="0"/>
          </a:p>
          <a:p>
            <a:r>
              <a:rPr lang="ja-JP" altLang="en-US" sz="1400" dirty="0"/>
              <a:t>　サンタ・ルチア</a:t>
            </a:r>
            <a:endParaRPr lang="en-US" altLang="ja-JP" sz="1400" dirty="0"/>
          </a:p>
          <a:p>
            <a:r>
              <a:rPr lang="ja-JP" altLang="en-US" sz="1400" dirty="0"/>
              <a:t>　慕情のテーマ</a:t>
            </a:r>
            <a:endParaRPr lang="en-US" altLang="ja-JP" sz="1400" dirty="0"/>
          </a:p>
          <a:p>
            <a:r>
              <a:rPr lang="ja-JP" altLang="en-US" sz="1400" dirty="0"/>
              <a:t>　サマータイム</a:t>
            </a:r>
            <a:endParaRPr lang="en-US" altLang="ja-JP" sz="1400" dirty="0"/>
          </a:p>
          <a:p>
            <a:r>
              <a:rPr lang="ja-JP" altLang="en-US" sz="1400" dirty="0"/>
              <a:t>　オペレッタ「伯爵令嬢マリッツア」より～ウィーンによろしく～</a:t>
            </a:r>
            <a:endParaRPr lang="en-US" altLang="ja-JP" sz="1400" dirty="0"/>
          </a:p>
          <a:p>
            <a:r>
              <a:rPr lang="ja-JP" altLang="en-US" sz="1400" dirty="0"/>
              <a:t>　うぬぼれ鏡</a:t>
            </a:r>
            <a:endParaRPr lang="en-US" altLang="ja-JP" sz="1400" dirty="0"/>
          </a:p>
          <a:p>
            <a:r>
              <a:rPr lang="ja-JP" altLang="en-US" sz="1400" dirty="0"/>
              <a:t>　オペレッタ「チャルダーシュの女王」より～ハイヤー～</a:t>
            </a:r>
            <a:endParaRPr lang="en-US" altLang="ja-JP" sz="1400" dirty="0"/>
          </a:p>
          <a:p>
            <a:r>
              <a:rPr lang="ja-JP" altLang="en-US" sz="1400" dirty="0"/>
              <a:t>　グラナダ</a:t>
            </a:r>
            <a:endParaRPr lang="en-US" altLang="ja-JP" sz="1400" dirty="0"/>
          </a:p>
          <a:p>
            <a:r>
              <a:rPr lang="ja-JP" altLang="en-US" sz="1400" dirty="0"/>
              <a:t>　オペレッタ「メリーウイドウ」より～メリーウイドウ・ワルツ～</a:t>
            </a:r>
            <a:endParaRPr lang="en-US" altLang="ja-JP" sz="1400" dirty="0"/>
          </a:p>
          <a:p>
            <a:endParaRPr lang="en-US" altLang="ja-JP" sz="1400" dirty="0"/>
          </a:p>
          <a:p>
            <a:r>
              <a:rPr lang="ja-JP" altLang="en-US" sz="1400" dirty="0"/>
              <a:t>第２部</a:t>
            </a:r>
            <a:endParaRPr lang="en-US" altLang="ja-JP" sz="1400" dirty="0"/>
          </a:p>
          <a:p>
            <a:r>
              <a:rPr lang="ja-JP" altLang="en-US" sz="1400" dirty="0"/>
              <a:t>　アミーゴス・パラ・シエンプレ（永遠の友達）</a:t>
            </a:r>
            <a:endParaRPr lang="en-US" altLang="ja-JP" sz="1400" dirty="0"/>
          </a:p>
          <a:p>
            <a:r>
              <a:rPr lang="ja-JP" altLang="en-US" sz="1400" dirty="0"/>
              <a:t>　アルディラ</a:t>
            </a:r>
            <a:endParaRPr lang="en-US" altLang="ja-JP" sz="1400" dirty="0"/>
          </a:p>
          <a:p>
            <a:r>
              <a:rPr lang="ja-JP" altLang="en-US" sz="1400" dirty="0"/>
              <a:t>　夢見る想い</a:t>
            </a:r>
            <a:endParaRPr lang="en-US" altLang="ja-JP" sz="1400" dirty="0"/>
          </a:p>
          <a:p>
            <a:r>
              <a:rPr lang="ja-JP" altLang="en-US" sz="1400" dirty="0"/>
              <a:t>　ヴォラーレ</a:t>
            </a:r>
            <a:endParaRPr lang="en-US" altLang="ja-JP" sz="1400" dirty="0"/>
          </a:p>
          <a:p>
            <a:r>
              <a:rPr lang="ja-JP" altLang="en-US" sz="1400" dirty="0"/>
              <a:t>　夏の思い出</a:t>
            </a:r>
            <a:endParaRPr lang="en-US" altLang="ja-JP" sz="1400" dirty="0"/>
          </a:p>
          <a:p>
            <a:r>
              <a:rPr lang="ja-JP" altLang="en-US" sz="1400" dirty="0"/>
              <a:t>　ダンツァ</a:t>
            </a:r>
            <a:endParaRPr lang="en-US" altLang="ja-JP" sz="1400" dirty="0"/>
          </a:p>
          <a:p>
            <a:r>
              <a:rPr lang="ja-JP" altLang="en-US" sz="1400" dirty="0"/>
              <a:t>　あなたのために</a:t>
            </a:r>
            <a:endParaRPr lang="en-US" altLang="ja-JP" sz="1400" dirty="0"/>
          </a:p>
          <a:p>
            <a:r>
              <a:rPr lang="ja-JP" altLang="en-US" sz="1400" dirty="0"/>
              <a:t>　カンツォーネ・メドレー</a:t>
            </a:r>
            <a:endParaRPr lang="en-US" altLang="ja-JP" sz="1400" dirty="0"/>
          </a:p>
          <a:p>
            <a:r>
              <a:rPr lang="ja-JP" altLang="en-US" sz="1400" dirty="0"/>
              <a:t>　・カタリ</a:t>
            </a:r>
            <a:endParaRPr lang="en-US" altLang="ja-JP" sz="1400" dirty="0"/>
          </a:p>
          <a:p>
            <a:r>
              <a:rPr lang="ja-JP" altLang="en-US" sz="1400" dirty="0"/>
              <a:t>　・忘れ</a:t>
            </a:r>
            <a:r>
              <a:rPr lang="ja-JP" altLang="en-US" sz="1400" dirty="0" err="1"/>
              <a:t>な</a:t>
            </a:r>
            <a:r>
              <a:rPr lang="ja-JP" altLang="en-US" sz="1400" dirty="0"/>
              <a:t>草</a:t>
            </a:r>
            <a:endParaRPr lang="en-US" altLang="ja-JP" sz="1400" dirty="0"/>
          </a:p>
          <a:p>
            <a:r>
              <a:rPr lang="ja-JP" altLang="en-US" sz="1400" dirty="0"/>
              <a:t>　・帰</a:t>
            </a:r>
            <a:r>
              <a:rPr lang="ja-JP" altLang="en-US" sz="1400" dirty="0" err="1"/>
              <a:t>れ</a:t>
            </a:r>
            <a:r>
              <a:rPr lang="ja-JP" altLang="en-US" sz="1400" dirty="0"/>
              <a:t>ソレントへ</a:t>
            </a:r>
            <a:endParaRPr lang="en-US" altLang="ja-JP" sz="1400" dirty="0"/>
          </a:p>
          <a:p>
            <a:r>
              <a:rPr lang="ja-JP" altLang="en-US" sz="1400" dirty="0"/>
              <a:t>　・オー・ソレ・ミオ　　　　</a:t>
            </a:r>
            <a:endParaRPr lang="en-US" altLang="ja-JP" sz="1400" dirty="0"/>
          </a:p>
          <a:p>
            <a:pPr marL="285752" indent="-285752">
              <a:buFont typeface="Arial" panose="020B0604020202020204" pitchFamily="34" charset="0"/>
              <a:buChar char="•"/>
            </a:pPr>
            <a:endParaRPr lang="en-US" altLang="ja-JP" sz="1400" dirty="0"/>
          </a:p>
          <a:p>
            <a:endParaRPr lang="en-US" altLang="ja-JP" sz="1400" dirty="0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A0D4AD5E-FDF2-4A32-AA48-DCB48F9C71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28738" y="47756"/>
            <a:ext cx="1426638" cy="947241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D9153324-F8AF-4DE9-9435-4A8ADE982E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2536" y="9442"/>
            <a:ext cx="1420837" cy="104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187525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583</TotalTime>
  <Words>178</Words>
  <Application>Microsoft Office PowerPoint</Application>
  <PresentationFormat>ワイド画面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HGP明朝B</vt:lpstr>
      <vt:lpstr>ＭＳ Ｐゴシック</vt:lpstr>
      <vt:lpstr>メイリオ</vt:lpstr>
      <vt:lpstr>Arial</vt:lpstr>
      <vt:lpstr>Century Gothic</vt:lpstr>
      <vt:lpstr>Times New Roman</vt:lpstr>
      <vt:lpstr>Wingdings 3</vt:lpstr>
      <vt:lpstr>ウィスプ</vt:lpstr>
      <vt:lpstr>真夏にカンツォーネをどうぞ 名曲コンサート（２０１７，８，１）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真夏にカンツォーネをどうぞ 名曲コンサート</dc:title>
  <dc:creator>津山宏</dc:creator>
  <cp:lastModifiedBy>津山宏</cp:lastModifiedBy>
  <cp:revision>38</cp:revision>
  <cp:lastPrinted>2017-07-26T04:17:41Z</cp:lastPrinted>
  <dcterms:created xsi:type="dcterms:W3CDTF">2017-06-12T05:46:36Z</dcterms:created>
  <dcterms:modified xsi:type="dcterms:W3CDTF">2017-07-26T04:23:28Z</dcterms:modified>
</cp:coreProperties>
</file>